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sldIdLst>
    <p:sldId id="258" r:id="rId2"/>
    <p:sldId id="277" r:id="rId3"/>
    <p:sldId id="278" r:id="rId4"/>
    <p:sldId id="279" r:id="rId5"/>
    <p:sldId id="280" r:id="rId6"/>
    <p:sldId id="281" r:id="rId7"/>
    <p:sldId id="282" r:id="rId8"/>
    <p:sldId id="283" r:id="rId9"/>
    <p:sldId id="287" r:id="rId10"/>
    <p:sldId id="288" r:id="rId11"/>
    <p:sldId id="285" r:id="rId12"/>
    <p:sldId id="286" r:id="rId13"/>
    <p:sldId id="290" r:id="rId14"/>
    <p:sldId id="289" r:id="rId15"/>
    <p:sldId id="291" r:id="rId16"/>
    <p:sldId id="275" r:id="rId17"/>
    <p:sldId id="276" r:id="rId18"/>
    <p:sldId id="26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0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1668FC-D137-494C-8112-B38B17794885}" type="datetimeFigureOut">
              <a:rPr lang="en-IN" smtClean="0"/>
              <a:pPr/>
              <a:t>03-02-2016</a:t>
            </a:fld>
            <a:endParaRPr lang="en-IN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D05F16-C47A-48CF-93A0-C708FBBFF11F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1668FC-D137-494C-8112-B38B17794885}" type="datetimeFigureOut">
              <a:rPr lang="en-IN" smtClean="0"/>
              <a:pPr/>
              <a:t>03-02-2016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D05F16-C47A-48CF-93A0-C708FBBFF11F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1668FC-D137-494C-8112-B38B17794885}" type="datetimeFigureOut">
              <a:rPr lang="en-IN" smtClean="0"/>
              <a:pPr/>
              <a:t>03-02-2016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D05F16-C47A-48CF-93A0-C708FBBFF11F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1668FC-D137-494C-8112-B38B17794885}" type="datetimeFigureOut">
              <a:rPr lang="en-IN" smtClean="0"/>
              <a:pPr/>
              <a:t>03-02-2016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D05F16-C47A-48CF-93A0-C708FBBFF11F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1668FC-D137-494C-8112-B38B17794885}" type="datetimeFigureOut">
              <a:rPr lang="en-IN" smtClean="0"/>
              <a:pPr/>
              <a:t>03-02-2016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D05F16-C47A-48CF-93A0-C708FBBFF11F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1668FC-D137-494C-8112-B38B17794885}" type="datetimeFigureOut">
              <a:rPr lang="en-IN" smtClean="0"/>
              <a:pPr/>
              <a:t>03-02-2016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D05F16-C47A-48CF-93A0-C708FBBFF11F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1668FC-D137-494C-8112-B38B17794885}" type="datetimeFigureOut">
              <a:rPr lang="en-IN" smtClean="0"/>
              <a:pPr/>
              <a:t>03-02-2016</a:t>
            </a:fld>
            <a:endParaRPr lang="en-IN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D05F16-C47A-48CF-93A0-C708FBBFF11F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1668FC-D137-494C-8112-B38B17794885}" type="datetimeFigureOut">
              <a:rPr lang="en-IN" smtClean="0"/>
              <a:pPr/>
              <a:t>03-02-2016</a:t>
            </a:fld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D05F16-C47A-48CF-93A0-C708FBBFF11F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1668FC-D137-494C-8112-B38B17794885}" type="datetimeFigureOut">
              <a:rPr lang="en-IN" smtClean="0"/>
              <a:pPr/>
              <a:t>03-02-2016</a:t>
            </a:fld>
            <a:endParaRPr lang="en-IN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D05F16-C47A-48CF-93A0-C708FBBFF11F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1668FC-D137-494C-8112-B38B17794885}" type="datetimeFigureOut">
              <a:rPr lang="en-IN" smtClean="0"/>
              <a:pPr/>
              <a:t>03-02-2016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D05F16-C47A-48CF-93A0-C708FBBFF11F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1668FC-D137-494C-8112-B38B17794885}" type="datetimeFigureOut">
              <a:rPr lang="en-IN" smtClean="0"/>
              <a:pPr/>
              <a:t>03-02-2016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D05F16-C47A-48CF-93A0-C708FBBFF11F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2F1668FC-D137-494C-8112-B38B17794885}" type="datetimeFigureOut">
              <a:rPr lang="en-IN" smtClean="0"/>
              <a:pPr/>
              <a:t>03-02-2016</a:t>
            </a:fld>
            <a:endParaRPr lang="en-IN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IN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7D05F16-C47A-48CF-93A0-C708FBBFF11F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2413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MG-20160201-WA00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404664"/>
            <a:ext cx="7632848" cy="61926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1447800"/>
            <a:ext cx="7818072" cy="4800600"/>
          </a:xfr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endParaRPr lang="en-IN" dirty="0" smtClean="0"/>
          </a:p>
          <a:p>
            <a:pPr>
              <a:buNone/>
            </a:pPr>
            <a:endParaRPr lang="en-IN" dirty="0" smtClean="0"/>
          </a:p>
          <a:p>
            <a:pPr algn="ctr">
              <a:buNone/>
            </a:pPr>
            <a:r>
              <a:rPr lang="en-IN" dirty="0" smtClean="0"/>
              <a:t>Students’ List</a:t>
            </a:r>
          </a:p>
          <a:p>
            <a:pPr marL="596646" indent="-514350" algn="ctr">
              <a:buAutoNum type="arabicPeriod"/>
            </a:pPr>
            <a:r>
              <a:rPr lang="en-IN" dirty="0" smtClean="0"/>
              <a:t>General Tuition Classes</a:t>
            </a:r>
          </a:p>
          <a:p>
            <a:pPr marL="596646" indent="-514350" algn="ctr">
              <a:buAutoNum type="arabicPeriod"/>
            </a:pPr>
            <a:r>
              <a:rPr lang="en-IN" dirty="0" err="1" smtClean="0"/>
              <a:t>Navodaya</a:t>
            </a:r>
            <a:r>
              <a:rPr lang="en-IN" dirty="0" smtClean="0"/>
              <a:t> Preparation 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187624" y="188640"/>
            <a:ext cx="7498080" cy="936104"/>
          </a:xfrm>
        </p:spPr>
        <p:txBody>
          <a:bodyPr>
            <a:noAutofit/>
          </a:bodyPr>
          <a:lstStyle/>
          <a:p>
            <a:pPr algn="ctr"/>
            <a:r>
              <a:rPr lang="en-IN" sz="2800" dirty="0" smtClean="0"/>
              <a:t>STUDENTS’ LIST-GENERAL TUITIONS (1)</a:t>
            </a:r>
            <a:endParaRPr lang="en-IN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268760"/>
            <a:ext cx="7779008" cy="51779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78098"/>
          </a:xfrm>
        </p:spPr>
        <p:txBody>
          <a:bodyPr>
            <a:noAutofit/>
          </a:bodyPr>
          <a:lstStyle/>
          <a:p>
            <a:pPr algn="ctr"/>
            <a:r>
              <a:rPr lang="en-IN" sz="2800" dirty="0" smtClean="0"/>
              <a:t>STUDENTS’ LIST-GENERAL TUITIONS (2)</a:t>
            </a:r>
            <a:endParaRPr lang="en-IN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5" y="980728"/>
            <a:ext cx="7776863" cy="56517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052736"/>
            <a:ext cx="7704856" cy="5400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187624" y="188640"/>
            <a:ext cx="7498080" cy="936104"/>
          </a:xfrm>
        </p:spPr>
        <p:txBody>
          <a:bodyPr>
            <a:noAutofit/>
          </a:bodyPr>
          <a:lstStyle/>
          <a:p>
            <a:pPr algn="ctr"/>
            <a:r>
              <a:rPr lang="en-IN" sz="2800" dirty="0" smtClean="0"/>
              <a:t>STUDENTS’ LIST-NAVODAYA PREP CLASSES</a:t>
            </a:r>
            <a:endParaRPr lang="en-IN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87624" y="2020193"/>
            <a:ext cx="7344816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3200" i="1" dirty="0" smtClean="0"/>
              <a:t>"Change will not come if we wait for some other person or some other time. We are the ones we've been waiting for. We are the change that we seek.“</a:t>
            </a:r>
          </a:p>
          <a:p>
            <a:endParaRPr lang="en-IN" dirty="0" smtClean="0"/>
          </a:p>
          <a:p>
            <a:endParaRPr lang="en-IN" dirty="0" smtClean="0"/>
          </a:p>
          <a:p>
            <a:endParaRPr lang="en-IN" dirty="0" smtClean="0"/>
          </a:p>
          <a:p>
            <a:endParaRPr lang="en-IN" dirty="0" smtClean="0"/>
          </a:p>
          <a:p>
            <a:endParaRPr lang="en-IN" dirty="0" smtClean="0"/>
          </a:p>
          <a:p>
            <a:endParaRPr lang="en-IN" dirty="0" smtClean="0"/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762000"/>
          </a:xfrm>
        </p:spPr>
        <p:txBody>
          <a:bodyPr>
            <a:normAutofit/>
          </a:bodyPr>
          <a:lstStyle/>
          <a:p>
            <a:pPr algn="ctr"/>
            <a:r>
              <a:rPr lang="en-IN" sz="3200" dirty="0" smtClean="0">
                <a:solidFill>
                  <a:schemeClr val="tx1"/>
                </a:solidFill>
              </a:rPr>
              <a:t>COME BE A PART OF THE JOURNEY</a:t>
            </a:r>
            <a:endParaRPr lang="en-IN" sz="3200" dirty="0">
              <a:solidFill>
                <a:schemeClr val="tx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219200"/>
            <a:ext cx="7239000" cy="4846320"/>
          </a:xfrm>
        </p:spPr>
        <p:txBody>
          <a:bodyPr>
            <a:normAutofit/>
          </a:bodyPr>
          <a:lstStyle/>
          <a:p>
            <a:r>
              <a:rPr lang="en-IN" sz="2000" dirty="0" smtClean="0"/>
              <a:t>You can donate at any our centres by just making a call to </a:t>
            </a:r>
            <a:r>
              <a:rPr lang="en-IN" sz="2000" dirty="0" err="1" smtClean="0"/>
              <a:t>Sankalp</a:t>
            </a:r>
            <a:r>
              <a:rPr lang="en-IN" sz="2000" dirty="0" smtClean="0"/>
              <a:t>-A Pledge to Change volunteers.</a:t>
            </a:r>
          </a:p>
          <a:p>
            <a:r>
              <a:rPr lang="en-IN" sz="2000" dirty="0" smtClean="0"/>
              <a:t>All our centres are Adityapur based and run 6 days a week </a:t>
            </a:r>
          </a:p>
          <a:p>
            <a:r>
              <a:rPr lang="en-IN" sz="2000" dirty="0" smtClean="0"/>
              <a:t>You may donate books from</a:t>
            </a:r>
          </a:p>
          <a:p>
            <a:pPr lvl="1"/>
            <a:r>
              <a:rPr lang="en-IN" sz="1700" dirty="0" smtClean="0"/>
              <a:t>Class 1-8- Course Text Books (Any Board)</a:t>
            </a:r>
          </a:p>
          <a:p>
            <a:pPr lvl="1"/>
            <a:r>
              <a:rPr lang="en-IN" sz="1700" dirty="0" smtClean="0"/>
              <a:t>Story Books</a:t>
            </a:r>
          </a:p>
          <a:p>
            <a:pPr lvl="1"/>
            <a:r>
              <a:rPr lang="en-IN" sz="1700" dirty="0" smtClean="0"/>
              <a:t>Unused stationery</a:t>
            </a:r>
          </a:p>
          <a:p>
            <a:pPr lvl="1"/>
            <a:r>
              <a:rPr lang="en-IN" sz="1700" dirty="0" smtClean="0"/>
              <a:t>Any other items like bag, toys, uniforms etc.</a:t>
            </a:r>
          </a:p>
          <a:p>
            <a:r>
              <a:rPr lang="en-IN" sz="2000" dirty="0" smtClean="0"/>
              <a:t>Relevant Contact Nos. Are</a:t>
            </a:r>
          </a:p>
          <a:p>
            <a:pPr lvl="1"/>
            <a:r>
              <a:rPr lang="en-IN" sz="1700" dirty="0" err="1" smtClean="0"/>
              <a:t>Subodh</a:t>
            </a:r>
            <a:r>
              <a:rPr lang="en-IN" sz="1700" dirty="0" smtClean="0"/>
              <a:t> Kumar Das-9798756336</a:t>
            </a:r>
          </a:p>
          <a:p>
            <a:pPr lvl="1"/>
            <a:r>
              <a:rPr lang="en-IN" sz="1700" dirty="0" err="1" smtClean="0"/>
              <a:t>Mayank</a:t>
            </a:r>
            <a:r>
              <a:rPr lang="en-IN" sz="1700" dirty="0" smtClean="0"/>
              <a:t> </a:t>
            </a:r>
            <a:r>
              <a:rPr lang="en-IN" sz="1700" dirty="0" err="1" smtClean="0"/>
              <a:t>Aggarwal</a:t>
            </a:r>
            <a:r>
              <a:rPr lang="en-IN" sz="1700" dirty="0" smtClean="0"/>
              <a:t>  -9031975746</a:t>
            </a:r>
          </a:p>
          <a:p>
            <a:pPr lvl="1"/>
            <a:r>
              <a:rPr lang="en-IN" sz="1700" dirty="0" smtClean="0"/>
              <a:t>Suresh </a:t>
            </a:r>
            <a:r>
              <a:rPr lang="en-IN" sz="1700" dirty="0" err="1" smtClean="0"/>
              <a:t>Pareek</a:t>
            </a:r>
            <a:r>
              <a:rPr lang="en-IN" sz="1700" dirty="0" smtClean="0"/>
              <a:t>       -7209632032</a:t>
            </a:r>
          </a:p>
          <a:p>
            <a:pPr lvl="1"/>
            <a:r>
              <a:rPr lang="en-IN" sz="1700" dirty="0" err="1" smtClean="0"/>
              <a:t>Vikas</a:t>
            </a:r>
            <a:r>
              <a:rPr lang="en-IN" sz="1700" dirty="0" smtClean="0"/>
              <a:t> Dixit            -9472706225</a:t>
            </a:r>
          </a:p>
          <a:p>
            <a:endParaRPr lang="en-IN" sz="2000" dirty="0" smtClean="0"/>
          </a:p>
          <a:p>
            <a:endParaRPr lang="en-IN" dirty="0" smtClean="0"/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609600"/>
          </a:xfrm>
        </p:spPr>
        <p:txBody>
          <a:bodyPr>
            <a:normAutofit/>
          </a:bodyPr>
          <a:lstStyle/>
          <a:p>
            <a:pPr algn="ctr"/>
            <a:r>
              <a:rPr lang="en-IN" sz="3200" dirty="0" smtClean="0">
                <a:solidFill>
                  <a:schemeClr val="tx1"/>
                </a:solidFill>
              </a:rPr>
              <a:t>ACCOUNT DETAILS FOR SUPPORT</a:t>
            </a:r>
            <a:endParaRPr lang="en-IN" sz="3200" dirty="0">
              <a:solidFill>
                <a:schemeClr val="tx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76400"/>
            <a:ext cx="7467600" cy="2971800"/>
          </a:xfrm>
        </p:spPr>
        <p:txBody>
          <a:bodyPr>
            <a:normAutofit fontScale="77500" lnSpcReduction="20000"/>
          </a:bodyPr>
          <a:lstStyle/>
          <a:p>
            <a:r>
              <a:rPr lang="en-IN" dirty="0" err="1" smtClean="0"/>
              <a:t>Sankalp</a:t>
            </a:r>
            <a:r>
              <a:rPr lang="en-IN" dirty="0" smtClean="0"/>
              <a:t> Account Details</a:t>
            </a:r>
          </a:p>
          <a:p>
            <a:pPr lvl="1">
              <a:buNone/>
            </a:pPr>
            <a:r>
              <a:rPr lang="en-IN" sz="1800" dirty="0" smtClean="0"/>
              <a:t>You can transfer funds online into our account:-</a:t>
            </a:r>
          </a:p>
          <a:p>
            <a:pPr lvl="1">
              <a:buNone/>
            </a:pPr>
            <a:r>
              <a:rPr lang="en-IN" sz="1800" dirty="0" smtClean="0"/>
              <a:t>“SANKALP” A/C No.-31114719936</a:t>
            </a:r>
          </a:p>
          <a:p>
            <a:pPr lvl="1">
              <a:buNone/>
            </a:pPr>
            <a:r>
              <a:rPr lang="en-IN" sz="1800" dirty="0" smtClean="0"/>
              <a:t>CIF No: 85757412911</a:t>
            </a:r>
          </a:p>
          <a:p>
            <a:pPr lvl="1">
              <a:buNone/>
            </a:pPr>
            <a:r>
              <a:rPr lang="en-IN" sz="1800" dirty="0" smtClean="0"/>
              <a:t>IFSC Code: SBIN0001882</a:t>
            </a:r>
          </a:p>
          <a:p>
            <a:pPr lvl="1">
              <a:buNone/>
            </a:pPr>
            <a:r>
              <a:rPr lang="en-IN" sz="1800" dirty="0" smtClean="0"/>
              <a:t>MICR Code: 831002004</a:t>
            </a:r>
          </a:p>
          <a:p>
            <a:pPr lvl="1">
              <a:buNone/>
            </a:pPr>
            <a:r>
              <a:rPr lang="en-IN" sz="1800" dirty="0" smtClean="0"/>
              <a:t>Branch code: (1882)</a:t>
            </a:r>
          </a:p>
          <a:p>
            <a:pPr lvl="1">
              <a:buNone/>
            </a:pPr>
            <a:r>
              <a:rPr lang="en-IN" sz="1800" dirty="0" smtClean="0"/>
              <a:t>Branch: SBI- RIT JAMSHEDPUR</a:t>
            </a:r>
          </a:p>
          <a:p>
            <a:pPr lvl="1">
              <a:buNone/>
            </a:pPr>
            <a:endParaRPr lang="en-IN" sz="1800" dirty="0" smtClean="0"/>
          </a:p>
          <a:p>
            <a:pPr lvl="2">
              <a:buNone/>
            </a:pPr>
            <a:r>
              <a:rPr lang="en-IN" sz="1500" dirty="0" smtClean="0"/>
              <a:t>You may also visit our website and pay through online link available over it.</a:t>
            </a:r>
          </a:p>
          <a:p>
            <a:pPr algn="ctr">
              <a:buNone/>
            </a:pPr>
            <a:r>
              <a:rPr lang="en-IN" sz="2400" dirty="0" smtClean="0">
                <a:solidFill>
                  <a:srgbClr val="FF0000"/>
                </a:solidFill>
              </a:rPr>
              <a:t>www.sankalpnitjamshedpur.org</a:t>
            </a:r>
          </a:p>
          <a:p>
            <a:pPr algn="ctr">
              <a:buNone/>
            </a:pPr>
            <a:endParaRPr lang="en-IN" dirty="0" smtClean="0"/>
          </a:p>
          <a:p>
            <a:pPr lvl="2">
              <a:buNone/>
            </a:pPr>
            <a:endParaRPr lang="en-IN" sz="1500" dirty="0" smtClean="0"/>
          </a:p>
          <a:p>
            <a:pPr lvl="1">
              <a:buNone/>
            </a:pPr>
            <a:endParaRPr lang="en-IN" sz="1800" dirty="0" smtClean="0"/>
          </a:p>
          <a:p>
            <a:pPr>
              <a:buNone/>
            </a:pP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381000" y="762000"/>
            <a:ext cx="8229600" cy="2133600"/>
          </a:xfrm>
        </p:spPr>
        <p:txBody>
          <a:bodyPr>
            <a:normAutofit fontScale="90000"/>
          </a:bodyPr>
          <a:lstStyle/>
          <a:p>
            <a:pPr algn="ctr"/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>
                <a:solidFill>
                  <a:srgbClr val="FF0000"/>
                </a:solidFill>
              </a:rPr>
              <a:t>“</a:t>
            </a:r>
            <a:r>
              <a:rPr lang="en-IN" sz="4000" dirty="0" smtClean="0">
                <a:solidFill>
                  <a:srgbClr val="FF0000"/>
                </a:solidFill>
              </a:rPr>
              <a:t>You have not lived today until you have done something for someone who can never repay you.”</a:t>
            </a:r>
            <a:r>
              <a:rPr lang="en-IN" sz="4000" dirty="0" smtClean="0"/>
              <a:t> </a:t>
            </a:r>
            <a:endParaRPr lang="en-IN" sz="40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276600"/>
            <a:ext cx="8229600" cy="2667000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endParaRPr lang="en-IN" dirty="0" smtClean="0"/>
          </a:p>
          <a:p>
            <a:pPr algn="ctr">
              <a:buNone/>
            </a:pPr>
            <a:endParaRPr lang="en-IN" dirty="0" smtClean="0"/>
          </a:p>
          <a:p>
            <a:pPr algn="ctr">
              <a:buNone/>
            </a:pPr>
            <a:endParaRPr lang="en-IN" dirty="0" smtClean="0"/>
          </a:p>
          <a:p>
            <a:pPr algn="ctr">
              <a:buNone/>
            </a:pPr>
            <a:endParaRPr lang="en-IN" dirty="0" smtClean="0"/>
          </a:p>
          <a:p>
            <a:pPr algn="ctr">
              <a:buNone/>
            </a:pPr>
            <a:endParaRPr lang="en-IN" dirty="0" smtClean="0"/>
          </a:p>
          <a:p>
            <a:pPr algn="ctr">
              <a:buNone/>
            </a:pPr>
            <a:r>
              <a:rPr lang="en-IN" sz="2400" dirty="0" smtClean="0">
                <a:solidFill>
                  <a:srgbClr val="FF0000"/>
                </a:solidFill>
              </a:rPr>
              <a:t>www.sankalpnitjamshedpur.org</a:t>
            </a:r>
          </a:p>
          <a:p>
            <a:pPr algn="ctr">
              <a:buNone/>
            </a:pP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7498080" cy="922114"/>
          </a:xfrm>
        </p:spPr>
        <p:txBody>
          <a:bodyPr/>
          <a:lstStyle/>
          <a:p>
            <a:r>
              <a:rPr lang="en-IN" dirty="0" smtClean="0"/>
              <a:t>     On your mark, get set , go !!!</a:t>
            </a:r>
            <a:endParaRPr lang="en-IN" dirty="0"/>
          </a:p>
        </p:txBody>
      </p:sp>
      <p:pic>
        <p:nvPicPr>
          <p:cNvPr id="4" name="Picture 3" descr="MIG Centre 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1124743"/>
            <a:ext cx="7632848" cy="53285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994122"/>
          </a:xfr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IN" sz="3200" dirty="0" smtClean="0"/>
              <a:t>MISSION EMPOWERMENT</a:t>
            </a:r>
            <a:br>
              <a:rPr lang="en-IN" sz="3200" dirty="0" smtClean="0"/>
            </a:br>
            <a:r>
              <a:rPr lang="en-IN" sz="3200" dirty="0" smtClean="0"/>
              <a:t>A RAY OF HOPE</a:t>
            </a:r>
            <a:endParaRPr lang="en-IN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IN" dirty="0" smtClean="0"/>
              <a:t>After tie up with UFHE, </a:t>
            </a:r>
            <a:r>
              <a:rPr lang="en-IN" dirty="0" err="1" smtClean="0"/>
              <a:t>Sankalp</a:t>
            </a:r>
            <a:r>
              <a:rPr lang="en-IN" dirty="0" smtClean="0"/>
              <a:t> entered into  a </a:t>
            </a:r>
            <a:r>
              <a:rPr lang="en-IN" dirty="0" smtClean="0"/>
              <a:t>collaboration with Empowered Kids Foundation, an NGO run by our esteemed Alumnus , Mr. </a:t>
            </a:r>
            <a:r>
              <a:rPr lang="en-IN" dirty="0" err="1" smtClean="0"/>
              <a:t>Vivek</a:t>
            </a:r>
            <a:r>
              <a:rPr lang="en-IN" dirty="0" smtClean="0"/>
              <a:t> Kumar and what followed was a ray of hope for the underprivileged children residing in the slum areas of </a:t>
            </a:r>
            <a:r>
              <a:rPr lang="en-IN" dirty="0" err="1" smtClean="0"/>
              <a:t>Bantanagar</a:t>
            </a:r>
            <a:r>
              <a:rPr lang="en-IN" dirty="0" smtClean="0"/>
              <a:t> and Rickshaw </a:t>
            </a:r>
            <a:r>
              <a:rPr lang="en-IN" dirty="0" err="1" smtClean="0"/>
              <a:t>Basti</a:t>
            </a:r>
            <a:r>
              <a:rPr lang="en-IN" dirty="0" smtClean="0"/>
              <a:t>, </a:t>
            </a:r>
            <a:r>
              <a:rPr lang="en-IN" dirty="0" err="1" smtClean="0"/>
              <a:t>Adityapur</a:t>
            </a:r>
            <a:endParaRPr lang="en-IN" dirty="0" smtClean="0"/>
          </a:p>
          <a:p>
            <a:r>
              <a:rPr lang="en-IN" dirty="0" err="1" smtClean="0"/>
              <a:t>Sankalp</a:t>
            </a:r>
            <a:r>
              <a:rPr lang="en-IN" dirty="0" smtClean="0"/>
              <a:t> started tuition </a:t>
            </a:r>
            <a:r>
              <a:rPr lang="en-IN" dirty="0" smtClean="0"/>
              <a:t>classes for </a:t>
            </a:r>
            <a:r>
              <a:rPr lang="en-IN" dirty="0" smtClean="0"/>
              <a:t>students with low or average learning skills and educational level </a:t>
            </a:r>
            <a:r>
              <a:rPr lang="en-IN" dirty="0" smtClean="0"/>
              <a:t>from class3-9</a:t>
            </a:r>
            <a:r>
              <a:rPr lang="en-IN" baseline="30000" dirty="0" smtClean="0"/>
              <a:t>th</a:t>
            </a:r>
            <a:r>
              <a:rPr lang="en-IN" dirty="0" smtClean="0"/>
              <a:t> near </a:t>
            </a:r>
            <a:r>
              <a:rPr lang="en-IN" dirty="0" err="1" smtClean="0"/>
              <a:t>Durga</a:t>
            </a:r>
            <a:r>
              <a:rPr lang="en-IN" dirty="0" smtClean="0"/>
              <a:t> </a:t>
            </a:r>
            <a:r>
              <a:rPr lang="en-IN" dirty="0" err="1" smtClean="0"/>
              <a:t>Mandap</a:t>
            </a:r>
            <a:r>
              <a:rPr lang="en-IN" dirty="0" smtClean="0"/>
              <a:t>, MIG Colony</a:t>
            </a:r>
          </a:p>
          <a:p>
            <a:r>
              <a:rPr lang="en-IN" dirty="0" smtClean="0"/>
              <a:t>Special classes for selected bright students for </a:t>
            </a:r>
            <a:r>
              <a:rPr lang="en-IN" dirty="0" err="1" smtClean="0"/>
              <a:t>Navodaya</a:t>
            </a:r>
            <a:r>
              <a:rPr lang="en-IN" dirty="0" smtClean="0"/>
              <a:t> </a:t>
            </a:r>
            <a:r>
              <a:rPr lang="en-IN" dirty="0" smtClean="0"/>
              <a:t>also commenced at the same centre.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ort Quotes67540018989174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260648"/>
            <a:ext cx="7848872" cy="62646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920880" cy="864096"/>
          </a:xfrm>
        </p:spPr>
        <p:txBody>
          <a:bodyPr>
            <a:normAutofit/>
          </a:bodyPr>
          <a:lstStyle/>
          <a:p>
            <a:pPr algn="ctr"/>
            <a:r>
              <a:rPr lang="en-IN" dirty="0" smtClean="0"/>
              <a:t>CARVING A NEW FUTURE </a:t>
            </a:r>
            <a:endParaRPr lang="en-IN" dirty="0"/>
          </a:p>
        </p:txBody>
      </p:sp>
      <p:pic>
        <p:nvPicPr>
          <p:cNvPr id="6" name="Picture 5" descr="IMG-20160201-WA00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980728"/>
            <a:ext cx="7632848" cy="56252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187624" y="188640"/>
            <a:ext cx="7498080" cy="1296144"/>
          </a:xfrm>
        </p:spPr>
        <p:txBody>
          <a:bodyPr>
            <a:noAutofit/>
          </a:bodyPr>
          <a:lstStyle/>
          <a:p>
            <a:pPr algn="ctr"/>
            <a:r>
              <a:rPr lang="en-IN" sz="2800" dirty="0" smtClean="0"/>
              <a:t>LET US SACRIFICE TODAY </a:t>
            </a:r>
            <a:br>
              <a:rPr lang="en-IN" sz="2800" dirty="0" smtClean="0"/>
            </a:br>
            <a:r>
              <a:rPr lang="en-IN" sz="2800" dirty="0" smtClean="0"/>
              <a:t>SO THAT OUR CHILDREN CAN HAVE A BETTER TOMORROW</a:t>
            </a:r>
            <a:endParaRPr lang="en-IN" sz="2800" dirty="0"/>
          </a:p>
        </p:txBody>
      </p:sp>
      <p:pic>
        <p:nvPicPr>
          <p:cNvPr id="10" name="Picture 9" descr="IMG_20160131_17435728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1556792"/>
            <a:ext cx="7776864" cy="51125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nde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620688"/>
            <a:ext cx="7272808" cy="55446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MG_20160131_17443596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39619" y="260648"/>
            <a:ext cx="3792421" cy="25922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 descr="IMG_20160131_1745495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260648"/>
            <a:ext cx="3672408" cy="26130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 descr="IMG-20160128-WA002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67744" y="3068960"/>
            <a:ext cx="6192688" cy="3600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772816"/>
            <a:ext cx="7498080" cy="2664296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endParaRPr lang="en-IN" dirty="0" smtClean="0"/>
          </a:p>
          <a:p>
            <a:pPr algn="ctr">
              <a:buNone/>
            </a:pPr>
            <a:endParaRPr lang="en-IN" dirty="0" smtClean="0"/>
          </a:p>
          <a:p>
            <a:pPr algn="ctr">
              <a:buNone/>
            </a:pPr>
            <a:r>
              <a:rPr lang="en-IN" dirty="0" smtClean="0"/>
              <a:t>NAVODAYA PREPARATION </a:t>
            </a:r>
          </a:p>
          <a:p>
            <a:pPr algn="ctr">
              <a:buNone/>
            </a:pPr>
            <a:r>
              <a:rPr lang="en-IN" dirty="0" smtClean="0"/>
              <a:t>CLASSES </a:t>
            </a:r>
          </a:p>
          <a:p>
            <a:pPr algn="ctr">
              <a:buNone/>
            </a:pPr>
            <a:r>
              <a:rPr lang="en-IN" dirty="0" smtClean="0"/>
              <a:t>IN </a:t>
            </a:r>
          </a:p>
          <a:p>
            <a:pPr algn="ctr">
              <a:buNone/>
            </a:pPr>
            <a:r>
              <a:rPr lang="en-IN" dirty="0" smtClean="0"/>
              <a:t>FULL SWING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284</TotalTime>
  <Words>327</Words>
  <Application>Microsoft Office PowerPoint</Application>
  <PresentationFormat>On-screen Show (4:3)</PresentationFormat>
  <Paragraphs>62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Solstice</vt:lpstr>
      <vt:lpstr>Slide 1</vt:lpstr>
      <vt:lpstr>     On your mark, get set , go !!!</vt:lpstr>
      <vt:lpstr>MISSION EMPOWERMENT A RAY OF HOPE</vt:lpstr>
      <vt:lpstr>Slide 4</vt:lpstr>
      <vt:lpstr>CARVING A NEW FUTURE </vt:lpstr>
      <vt:lpstr>LET US SACRIFICE TODAY  SO THAT OUR CHILDREN CAN HAVE A BETTER TOMORROW</vt:lpstr>
      <vt:lpstr>Slide 7</vt:lpstr>
      <vt:lpstr>Slide 8</vt:lpstr>
      <vt:lpstr>Slide 9</vt:lpstr>
      <vt:lpstr>Slide 10</vt:lpstr>
      <vt:lpstr>Slide 11</vt:lpstr>
      <vt:lpstr>STUDENTS’ LIST-GENERAL TUITIONS (1)</vt:lpstr>
      <vt:lpstr>STUDENTS’ LIST-GENERAL TUITIONS (2)</vt:lpstr>
      <vt:lpstr>STUDENTS’ LIST-NAVODAYA PREP CLASSES</vt:lpstr>
      <vt:lpstr>Slide 15</vt:lpstr>
      <vt:lpstr>COME BE A PART OF THE JOURNEY</vt:lpstr>
      <vt:lpstr>ACCOUNT DETAILS FOR SUPPORT</vt:lpstr>
      <vt:lpstr>     “You have not lived today until you have done something for someone who can never repay you.” </vt:lpstr>
    </vt:vector>
  </TitlesOfParts>
  <Company>Tata Steel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A NEW BEGINIING-ANOTHER MILESTONE </dc:title>
  <dc:creator>161652</dc:creator>
  <cp:lastModifiedBy>161652</cp:lastModifiedBy>
  <cp:revision>78</cp:revision>
  <dcterms:created xsi:type="dcterms:W3CDTF">2015-07-02T11:31:14Z</dcterms:created>
  <dcterms:modified xsi:type="dcterms:W3CDTF">2016-02-03T06:08:40Z</dcterms:modified>
</cp:coreProperties>
</file>